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3494" y="1340768"/>
            <a:ext cx="56422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3300"/>
                </a:solidFill>
                <a:latin typeface="Constantia" pitchFamily="18" charset="0"/>
              </a:rPr>
              <a:t>Интерактивная папка по </a:t>
            </a:r>
          </a:p>
          <a:p>
            <a:pPr algn="ctr"/>
            <a:r>
              <a:rPr lang="ru-RU" sz="3200" b="1" i="1" dirty="0" smtClean="0">
                <a:solidFill>
                  <a:srgbClr val="003300"/>
                </a:solidFill>
                <a:latin typeface="Constantia" pitchFamily="18" charset="0"/>
              </a:rPr>
              <a:t>Речевому развити</a:t>
            </a:r>
            <a:r>
              <a:rPr lang="ru-RU" sz="3200" b="1" i="1" dirty="0">
                <a:solidFill>
                  <a:srgbClr val="003300"/>
                </a:solidFill>
                <a:latin typeface="Constantia" pitchFamily="18" charset="0"/>
              </a:rPr>
              <a:t>ю</a:t>
            </a:r>
          </a:p>
        </p:txBody>
      </p:sp>
      <p:pic>
        <p:nvPicPr>
          <p:cNvPr id="1026" name="Picture 2" descr="https://static5.depositphotos.com/1005091/458/v/450/depositphotos_4587700-stock-illustration-cartoon-abc-letters-with-op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108" y="2636912"/>
            <a:ext cx="5121782" cy="3653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65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606" y="3594766"/>
            <a:ext cx="4653115" cy="3104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1024"/>
            <a:ext cx="5196855" cy="35241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24128" y="1196752"/>
            <a:ext cx="2791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Дидактическая игра</a:t>
            </a:r>
          </a:p>
          <a:p>
            <a:pPr algn="ctr"/>
            <a:r>
              <a:rPr lang="ru-RU" dirty="0" smtClean="0"/>
              <a:t>«Составь предложение»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93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25" y="865639"/>
            <a:ext cx="6768752" cy="59522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74665" y="180213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Дидактическая </a:t>
            </a:r>
            <a:r>
              <a:rPr lang="ru-RU" dirty="0" smtClean="0"/>
              <a:t>игра «Скажи, что лишнее? Объясни почему?»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796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692" y="770869"/>
            <a:ext cx="5939705" cy="605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5964" y="124538"/>
            <a:ext cx="2778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Дидактическая игра</a:t>
            </a:r>
          </a:p>
          <a:p>
            <a:pPr algn="ctr"/>
            <a:r>
              <a:rPr lang="ru-RU" dirty="0" smtClean="0"/>
              <a:t>«Назови одним словом»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859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7560840" cy="50446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79712" y="4046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Словесная </a:t>
            </a:r>
            <a:r>
              <a:rPr lang="ru-RU" dirty="0"/>
              <a:t>игра</a:t>
            </a:r>
          </a:p>
          <a:p>
            <a:pPr algn="ctr"/>
            <a:r>
              <a:rPr lang="ru-RU" dirty="0" smtClean="0"/>
              <a:t>«Скажи, как кто...»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64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08720"/>
            <a:ext cx="7200800" cy="5400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10410" y="404664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Мнемотаблицы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02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756017"/>
            <a:ext cx="6143275" cy="5933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35696" y="188908"/>
            <a:ext cx="5301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Дидактическая игра «Подбери  схему к слову»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20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6827837" cy="4305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7664" y="620688"/>
            <a:ext cx="5985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Индивидуальные карточки «Подбери слово к схеме»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66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</TotalTime>
  <Words>54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6</cp:revision>
  <dcterms:created xsi:type="dcterms:W3CDTF">2021-06-25T11:11:10Z</dcterms:created>
  <dcterms:modified xsi:type="dcterms:W3CDTF">2021-06-25T12:11:05Z</dcterms:modified>
</cp:coreProperties>
</file>