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1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6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5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2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8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4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9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8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7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8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2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1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147969-58E6-4359-B279-0F3E71893AA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46285"/>
            <a:ext cx="8825658" cy="1230923"/>
          </a:xfrm>
        </p:spPr>
        <p:txBody>
          <a:bodyPr/>
          <a:lstStyle/>
          <a:p>
            <a:r>
              <a:rPr lang="ru-RU" b="1" dirty="0"/>
              <a:t>Коррупция –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382715"/>
            <a:ext cx="6406430" cy="3256085"/>
          </a:xfrm>
        </p:spPr>
        <p:txBody>
          <a:bodyPr>
            <a:normAutofit/>
          </a:bodyPr>
          <a:lstStyle/>
          <a:p>
            <a:pPr algn="just"/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служебным положением 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имущественным прав для себя или для третьих лиц либо незаконное предоставление такой выгоды указанному лицу другими физическими лицами.</a:t>
            </a:r>
          </a:p>
          <a:p>
            <a:endParaRPr lang="ru-RU" dirty="0"/>
          </a:p>
        </p:txBody>
      </p:sp>
      <p:pic>
        <p:nvPicPr>
          <p:cNvPr id="1026" name="Picture 2" descr="Подготовлены поправки в УК РФ о конфискации доходов &quot;от преступлений  экономической направленности&quot; - новости Право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94" y="2518812"/>
            <a:ext cx="3464413" cy="25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00045"/>
            <a:ext cx="8761413" cy="706964"/>
          </a:xfrm>
        </p:spPr>
        <p:txBody>
          <a:bodyPr/>
          <a:lstStyle/>
          <a:p>
            <a:r>
              <a:rPr lang="ru-RU" sz="5400" b="1" dirty="0" smtClean="0"/>
              <a:t>Бытовая коррупция </a:t>
            </a:r>
            <a:r>
              <a:rPr lang="ru-RU" sz="5400" b="1" dirty="0"/>
              <a:t>–</a:t>
            </a:r>
            <a:r>
              <a:rPr lang="ru-RU" sz="5400" b="1" dirty="0" smtClean="0"/>
              <a:t> 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087583" cy="3313723"/>
          </a:xfrm>
        </p:spPr>
        <p:txBody>
          <a:bodyPr/>
          <a:lstStyle/>
          <a:p>
            <a:pPr algn="just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Бытовая коррупция порождается взаимодействием рядовых граждан и чиновников. В нее входят различные подарки от граждан и услуги должностному лицу и членам его семьи. К этой категории также относится кумовство (непотизм).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6" y="2795466"/>
            <a:ext cx="4506790" cy="30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Деловая коррупция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815023" cy="3416300"/>
          </a:xfrm>
        </p:spPr>
        <p:txBody>
          <a:bodyPr/>
          <a:lstStyle/>
          <a:p>
            <a:pPr algn="just"/>
            <a:r>
              <a:rPr lang="ru-RU" dirty="0" smtClean="0"/>
              <a:t>Возникает </a:t>
            </a:r>
            <a:r>
              <a:rPr lang="ru-RU" dirty="0"/>
              <a:t>при взаимодействии власти и бизнеса.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323" y="2603500"/>
            <a:ext cx="5014546" cy="33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931" y="639561"/>
            <a:ext cx="8761413" cy="1479386"/>
          </a:xfrm>
        </p:spPr>
        <p:txBody>
          <a:bodyPr/>
          <a:lstStyle/>
          <a:p>
            <a:r>
              <a:rPr lang="ru-RU" sz="5400" b="1" dirty="0"/>
              <a:t>Коррупция верховной власти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412900" cy="2452077"/>
          </a:xfrm>
        </p:spPr>
        <p:txBody>
          <a:bodyPr/>
          <a:lstStyle/>
          <a:p>
            <a:pPr algn="just"/>
            <a:r>
              <a:rPr lang="ru-RU" dirty="0" smtClean="0"/>
              <a:t>Относится </a:t>
            </a:r>
            <a:r>
              <a:rPr lang="ru-RU" dirty="0"/>
              <a:t>к политическому руководству и верховным судам в демократических системах. Она касается стоящих у власти групп, недобросовестное поведение которых состоит в осуществлении политики в своих интересах и в ущерб интересам избирателей.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37" y="2603500"/>
            <a:ext cx="5020785" cy="33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523392"/>
            <a:ext cx="6969137" cy="34964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Сообщить обо всех случаях склонения к совершению коррупционных правонарушений, предложении или вымогательстве взятки возможно:</a:t>
            </a:r>
          </a:p>
          <a:p>
            <a:pPr algn="just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телефонам доверия 8-800-101-86-00, 8 (3462) 44-20-15.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53" y="2629999"/>
            <a:ext cx="3152043" cy="23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202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Совет директоров</vt:lpstr>
      <vt:lpstr>Коррупция – </vt:lpstr>
      <vt:lpstr>Бытовая коррупция –  </vt:lpstr>
      <vt:lpstr>Деловая коррупция – </vt:lpstr>
      <vt:lpstr>Коррупция верховной власти –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–</dc:title>
  <dc:creator>Исаева Ирина Сергеевна</dc:creator>
  <cp:lastModifiedBy>Пользователь</cp:lastModifiedBy>
  <cp:revision>6</cp:revision>
  <dcterms:created xsi:type="dcterms:W3CDTF">2024-09-16T10:48:48Z</dcterms:created>
  <dcterms:modified xsi:type="dcterms:W3CDTF">2024-12-28T09:16:43Z</dcterms:modified>
</cp:coreProperties>
</file>